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photoAlbum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96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722B98-EE56-433C-84FA-DAE8666088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683EA07-0C01-4B82-80AB-20D2BE60C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001A023-CA37-42A0-956C-DA3DC1FEA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F7D0-B04C-48C2-8BD2-0C980909DD7B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AE91668-BA9E-446D-A509-C0B98FD8E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4E8B84-4556-4FF4-A575-A1E06F499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F063-D44B-4E5F-B228-794A2150DC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118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0BEF6B-68C1-4D42-991D-131979D1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58B6042-B16D-4702-92FD-FEB9B2C73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A57DD8-17ED-482D-B77C-2EFE62694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F7D0-B04C-48C2-8BD2-0C980909DD7B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306A820-D409-477D-B574-AB433B1F9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104D0C5-095E-49A8-81AB-D419638F3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F063-D44B-4E5F-B228-794A2150DC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548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9BFB7DF-624A-46DA-B89A-668044C67E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981E670-9E20-4D46-9B31-769252518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0E4CDFE-6BA5-4F73-A8B6-622930FE7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F7D0-B04C-48C2-8BD2-0C980909DD7B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2AB5235-67BA-4780-B611-9B1CF713C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454442-4482-49FF-B43B-6A2455840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F063-D44B-4E5F-B228-794A2150DC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23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A6AC2E-1CC2-48EF-B747-4F8A2CD25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E55BA65-8084-4FBD-83F4-94BBA0765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254BD5-5372-4473-ACB2-5E11BAB52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F7D0-B04C-48C2-8BD2-0C980909DD7B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45BC13-EC1F-47A7-8CBA-F9C925CAC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7166B8D-F6EB-4615-878F-B6535BF36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F063-D44B-4E5F-B228-794A2150DC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294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78F3AC-C528-46C0-9FA5-3AB11985C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5F5410A-8C53-4B8E-9C60-111357842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50BC66-BE59-41BD-9106-0862417F2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F7D0-B04C-48C2-8BD2-0C980909DD7B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F3BC7C-FA4B-474D-9EC0-C09C5A1BF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9EAD145-A6EC-445A-B940-27AEEB8F9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F063-D44B-4E5F-B228-794A2150DC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887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678505-E068-4AE1-AB22-AEE947B27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063BE2E-D30C-4C47-964A-CC7C71F2BC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C48EBAE-EB5E-4FA5-B31D-258FAC22B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2C51A50-644F-46B7-8F36-FF33962E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F7D0-B04C-48C2-8BD2-0C980909DD7B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F5A3A25-2CE0-4D6B-B641-F2B76E96F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2AD19C0-4B50-4692-A8D3-5E67C163C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F063-D44B-4E5F-B228-794A2150DC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17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BBF0C2-EA78-422E-B600-C27062BD7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8B4EEFB-F51A-4010-94D8-A7101DE8B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B7ECDDB-4A17-4555-9503-827F240B6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8D88D84-BDDD-46EC-9948-4F363AA950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16E1AA5-8191-417B-A7B3-78D8C18509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C46D2BE-A4C1-4AC2-9BF0-37ACF6533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F7D0-B04C-48C2-8BD2-0C980909DD7B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8B612E6-09E5-45A3-A4EC-28194805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673D112-68B3-4672-8761-FE7FD2FDA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F063-D44B-4E5F-B228-794A2150DC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323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6460BC-DC09-4333-A1E3-B75DCAA60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44EC516-06DD-4847-9EA2-90A91C108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F7D0-B04C-48C2-8BD2-0C980909DD7B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D1CAF6B-9690-4845-93C5-A8E37135F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CD43333-1C15-4AD7-98C8-A7EDECD4D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F063-D44B-4E5F-B228-794A2150DC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388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0B729F4-05B2-46A9-8AC3-D274E5BFC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F7D0-B04C-48C2-8BD2-0C980909DD7B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1F18ED9-EF60-4377-B475-EFA9B7FF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077B00F-C8C7-495C-81DA-D1BB8AE3F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F063-D44B-4E5F-B228-794A2150DC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312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95D3A7-C66C-4431-884E-5CFA059AD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F6FB2BE-339C-4BA3-B594-B632BDB23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0239B49-FACE-44DB-920D-F6F3EDBB8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0D7B2CF-EBB3-4DA6-A80C-1CCA00825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F7D0-B04C-48C2-8BD2-0C980909DD7B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9FD08D3-FBD7-4EE4-A09A-C28D79939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7DBE48C-3D81-498C-94C8-EE91E9EF2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F063-D44B-4E5F-B228-794A2150DC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330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D3F4D1-F60F-4F2B-AE75-6637572D9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E18EFE5-D08D-4288-A25A-BAE4E3609F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70F3657-5B36-4C39-8795-EA22F97E0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3AE709A-FE08-4576-8BDB-5FD8D7A9A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F7D0-B04C-48C2-8BD2-0C980909DD7B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4980A86-256B-4D01-B9E5-07C91184A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7C97179-EB62-419A-81A6-B8EEF0AF3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F063-D44B-4E5F-B228-794A2150DC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610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4A1A574-E4E7-4726-9B32-7BA5E1EE5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398A269-7463-49F8-B026-E8F8C96B9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8B08AB-6BB1-45BC-8157-FBCA33B15D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1F7D0-B04C-48C2-8BD2-0C980909DD7B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8A0F19-9C4F-46B8-8822-F11E9A8A39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2D0D35-68BF-49BA-929D-C10BAE13AF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F063-D44B-4E5F-B228-794A2150DC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30671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지구 6분할-1">
            <a:extLst>
              <a:ext uri="{FF2B5EF4-FFF2-40B4-BE49-F238E27FC236}">
                <a16:creationId xmlns:a16="http://schemas.microsoft.com/office/drawing/2014/main" id="{0B0A03C5-0E45-47DD-A540-DDEC2E5A930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213"/>
            <a:ext cx="12192000" cy="574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13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지구 6분할-2">
            <a:extLst>
              <a:ext uri="{FF2B5EF4-FFF2-40B4-BE49-F238E27FC236}">
                <a16:creationId xmlns:a16="http://schemas.microsoft.com/office/drawing/2014/main" id="{423CA95E-EB9C-4C0E-ADBF-3AADCF4F69D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213"/>
            <a:ext cx="12192000" cy="574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326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지구 6분할-3">
            <a:extLst>
              <a:ext uri="{FF2B5EF4-FFF2-40B4-BE49-F238E27FC236}">
                <a16:creationId xmlns:a16="http://schemas.microsoft.com/office/drawing/2014/main" id="{6C625083-B397-4D9E-AF6F-382103F5923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4038"/>
            <a:ext cx="12192000" cy="574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05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지구 6분할-4">
            <a:extLst>
              <a:ext uri="{FF2B5EF4-FFF2-40B4-BE49-F238E27FC236}">
                <a16:creationId xmlns:a16="http://schemas.microsoft.com/office/drawing/2014/main" id="{5AF4A3E2-0D52-44E0-93A3-1694FC8FB00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4038"/>
            <a:ext cx="12192000" cy="574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130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지구 6분할-5">
            <a:extLst>
              <a:ext uri="{FF2B5EF4-FFF2-40B4-BE49-F238E27FC236}">
                <a16:creationId xmlns:a16="http://schemas.microsoft.com/office/drawing/2014/main" id="{ECD9F083-10DB-4F21-AADE-B1DC5BE7E50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4038"/>
            <a:ext cx="12192000" cy="574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179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지구 6분할-6">
            <a:extLst>
              <a:ext uri="{FF2B5EF4-FFF2-40B4-BE49-F238E27FC236}">
                <a16:creationId xmlns:a16="http://schemas.microsoft.com/office/drawing/2014/main" id="{0EE88BFB-5FF1-4C4A-92DD-FFDC55EF001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4038"/>
            <a:ext cx="12192000" cy="574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145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진우 현</dc:creator>
  <cp:lastModifiedBy>진우 현</cp:lastModifiedBy>
  <cp:revision>1</cp:revision>
  <dcterms:created xsi:type="dcterms:W3CDTF">2024-11-04T08:25:41Z</dcterms:created>
  <dcterms:modified xsi:type="dcterms:W3CDTF">2024-11-04T08:26:12Z</dcterms:modified>
</cp:coreProperties>
</file>